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3" r:id="rId10"/>
    <p:sldId id="268" r:id="rId11"/>
    <p:sldId id="269" r:id="rId12"/>
    <p:sldId id="270" r:id="rId13"/>
    <p:sldId id="271" r:id="rId14"/>
    <p:sldId id="281" r:id="rId15"/>
    <p:sldId id="279" r:id="rId16"/>
    <p:sldId id="28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FAE"/>
    <a:srgbClr val="11B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8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0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1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8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9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9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492" y="6093296"/>
            <a:ext cx="6400800" cy="504056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[APP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r>
              <a:rPr lang="en-US" altLang="ko-KR" sz="2000" dirty="0" smtClean="0">
                <a:solidFill>
                  <a:schemeClr val="tx1"/>
                </a:solidFill>
              </a:rPr>
              <a:t>] </a:t>
            </a:r>
            <a:r>
              <a:rPr lang="ko-KR" altLang="en-US" sz="2000" dirty="0" smtClean="0">
                <a:solidFill>
                  <a:schemeClr val="tx1"/>
                </a:solidFill>
              </a:rPr>
              <a:t>수기사단 </a:t>
            </a:r>
            <a:r>
              <a:rPr lang="en-US" altLang="ko-KR" sz="2000" dirty="0" smtClean="0">
                <a:solidFill>
                  <a:schemeClr val="tx1"/>
                </a:solidFill>
              </a:rPr>
              <a:t>26</a:t>
            </a:r>
            <a:r>
              <a:rPr lang="ko-KR" altLang="en-US" sz="2000" dirty="0" smtClean="0">
                <a:solidFill>
                  <a:schemeClr val="tx1"/>
                </a:solidFill>
              </a:rPr>
              <a:t>여단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전차대대 상병 백진석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1944" y="4861064"/>
            <a:ext cx="55263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/>
              <a:t>왠</a:t>
            </a:r>
            <a:r>
              <a:rPr lang="en-US" altLang="ko-KR" sz="2400" dirty="0" smtClean="0"/>
              <a:t>(When) </a:t>
            </a:r>
            <a:r>
              <a:rPr lang="ko-KR" altLang="en-US" sz="2400" dirty="0" smtClean="0"/>
              <a:t>휴가야</a:t>
            </a:r>
            <a:r>
              <a:rPr lang="en-US" altLang="ko-KR" sz="2400" dirty="0" smtClean="0"/>
              <a:t>?</a:t>
            </a:r>
          </a:p>
          <a:p>
            <a:pPr algn="ctr"/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WhenHyuGaYa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algn="ctr"/>
            <a:r>
              <a:rPr lang="en-US" altLang="ko-KR" sz="1600" dirty="0"/>
              <a:t>2019 </a:t>
            </a:r>
            <a:r>
              <a:rPr lang="ko-KR" altLang="en-US" sz="1600" dirty="0" err="1"/>
              <a:t>군장병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 smtClean="0"/>
              <a:t>캠프 프로젝트</a:t>
            </a:r>
            <a:endParaRPr lang="en-US" altLang="ko-KR" sz="1600" dirty="0" smtClean="0"/>
          </a:p>
        </p:txBody>
      </p:sp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141238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521938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위시 리스트 추가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384" y="1413296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363" y="6284515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6309" y="628451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 bwMode="auto">
          <a:xfrm>
            <a:off x="526562" y="1340768"/>
            <a:ext cx="2326154" cy="47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28498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앨범에서 사진 불러오기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0"/>
          <a:stretch/>
        </p:blipFill>
        <p:spPr bwMode="auto">
          <a:xfrm>
            <a:off x="3200446" y="3798863"/>
            <a:ext cx="2160000" cy="16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4487" y="60998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5" b="4815"/>
          <a:stretch/>
        </p:blipFill>
        <p:spPr bwMode="auto">
          <a:xfrm>
            <a:off x="5810458" y="2178148"/>
            <a:ext cx="2160000" cy="32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0" y="1808816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smtClean="0"/>
              <a:t>Wish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7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0"/>
          <a:stretch/>
        </p:blipFill>
        <p:spPr bwMode="auto">
          <a:xfrm>
            <a:off x="526562" y="1340768"/>
            <a:ext cx="2326154" cy="48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626440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별 </a:t>
            </a:r>
            <a:r>
              <a:rPr lang="ko-KR" altLang="en-US" sz="2000" dirty="0" err="1"/>
              <a:t>갯수로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중요도 설정☆☆★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61560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71800" y="4211796"/>
            <a:ext cx="3060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상세 설명입력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25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6562" y="627300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추가완료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6573" y="62976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8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91880" y="627300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0608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상세정보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526562" y="2845167"/>
            <a:ext cx="5194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Notification</a:t>
            </a:r>
            <a:r>
              <a:rPr lang="ko-KR" altLang="en-US" sz="2000" dirty="0" smtClean="0"/>
              <a:t>에서 </a:t>
            </a:r>
            <a:r>
              <a:rPr lang="en-US" altLang="ko-KR" sz="2000" dirty="0" err="1" smtClean="0"/>
              <a:t>WishList</a:t>
            </a:r>
            <a:r>
              <a:rPr lang="ko-KR" altLang="en-US" sz="2000" dirty="0" smtClean="0"/>
              <a:t>추가를 클릭</a:t>
            </a:r>
            <a:endParaRPr lang="en-US" altLang="ko-KR" sz="2000" dirty="0" smtClean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317099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84908" y="60526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추가화면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972" y="6222995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에 곱창 검색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 b="20577"/>
          <a:stretch/>
        </p:blipFill>
        <p:spPr bwMode="auto">
          <a:xfrm>
            <a:off x="3131840" y="2362200"/>
            <a:ext cx="2160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29840" y="515719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공유 클릭</a:t>
            </a:r>
            <a:endParaRPr lang="ko-KR" altLang="en-US" dirty="0"/>
          </a:p>
        </p:txBody>
      </p:sp>
      <p:pic>
        <p:nvPicPr>
          <p:cNvPr id="14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6" y="3008464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49565" y="3725545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49565" y="4398704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2954" y="51290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왠 휴가야</a:t>
            </a:r>
            <a:r>
              <a:rPr lang="en-US" altLang="ko-KR" dirty="0" smtClean="0"/>
              <a:t>? </a:t>
            </a:r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30223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0659" y="6165304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/>
              <a:t>화면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5" b="6045"/>
          <a:stretch/>
        </p:blipFill>
        <p:spPr bwMode="auto">
          <a:xfrm>
            <a:off x="3131840" y="2935585"/>
            <a:ext cx="216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1" b="6803"/>
          <a:stretch/>
        </p:blipFill>
        <p:spPr bwMode="auto">
          <a:xfrm>
            <a:off x="5628677" y="2928670"/>
            <a:ext cx="2615732" cy="28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851920" y="605691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앨범에서 공유를 통해서도 가능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806569" y="4437112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96136" y="5110271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967" y="627300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87824" y="290503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캘린더 형식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1536757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</a:t>
            </a:r>
            <a:endParaRPr lang="en-US" altLang="ko-KR" sz="2000" dirty="0" smtClean="0"/>
          </a:p>
        </p:txBody>
      </p:sp>
      <p:pic>
        <p:nvPicPr>
          <p:cNvPr id="1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26876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9" b="6564"/>
          <a:stretch/>
        </p:blipFill>
        <p:spPr bwMode="auto">
          <a:xfrm>
            <a:off x="6215176" y="5133774"/>
            <a:ext cx="2780000" cy="6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748816" y="53732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ko-KR" altLang="en-US" sz="2000" dirty="0" err="1" smtClean="0"/>
              <a:t>저장된휴가가</a:t>
            </a:r>
            <a:r>
              <a:rPr lang="ko-KR" altLang="en-US" sz="2000" dirty="0" smtClean="0"/>
              <a:t> 없을 경우</a:t>
            </a:r>
            <a:endParaRPr lang="ko-KR" alt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570277" y="4455431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휴가가 </a:t>
            </a:r>
            <a:r>
              <a:rPr lang="ko-KR" altLang="en-US" sz="2000" dirty="0" err="1" smtClean="0"/>
              <a:t>있을경우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D-Day</a:t>
            </a:r>
            <a:r>
              <a:rPr lang="ko-KR" altLang="en-US" sz="2000" dirty="0" smtClean="0"/>
              <a:t>형식으로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3680768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나가고 싶은 일자 선택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휴가계획하기 활성화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1346" y="60883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휴가계획화면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732" y="61071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휴가계획화면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48816" y="1772816"/>
            <a:ext cx="30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별칭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정하기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272488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저장한 휴가 불러오기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59747" y="54858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불러오기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3586" y="2308810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출발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복귀일</a:t>
            </a:r>
            <a:endParaRPr lang="ko-KR" altLang="en-US" sz="20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 b="29825"/>
          <a:stretch/>
        </p:blipFill>
        <p:spPr bwMode="auto">
          <a:xfrm>
            <a:off x="3171791" y="3282548"/>
            <a:ext cx="2160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1089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계획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65884" y="1600201"/>
            <a:ext cx="332254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</p:txBody>
      </p:sp>
      <p:pic>
        <p:nvPicPr>
          <p:cNvPr id="1026" name="Picture 2" descr="C:\Users\Admin\Downloads\ic_launc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95936" y="2951233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99992" y="1916832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99992" y="393305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95936" y="465313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992" y="1488232"/>
            <a:ext cx="72008" cy="4461048"/>
          </a:xfrm>
          <a:prstGeom prst="rect">
            <a:avLst/>
          </a:prstGeom>
          <a:solidFill>
            <a:srgbClr val="11B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80164" y="270456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필요성</a:t>
            </a:r>
            <a:endParaRPr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5076056" y="371875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기능</a:t>
            </a:r>
            <a:endParaRPr lang="en-US" altLang="ko-KR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2195736" y="440646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기대효과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93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휴가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691" y="3665836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err="1" smtClean="0"/>
              <a:t>클릭시</a:t>
            </a:r>
            <a:r>
              <a:rPr lang="ko-KR" altLang="en-US" sz="2000" dirty="0" smtClean="0"/>
              <a:t> 휴가 일정 계획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06822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휴가일정계획화면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35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휴가일정계획화면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2233" y="328498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일자 별 계획 가능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위시리스트 불러오기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38" y="1772816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 이름 및 일자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21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5565" y="608833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일자를 클릭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51336" y="60883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일자에 위시 추가완료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64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2144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1,2,3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1438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4,5,6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2281" y="1916832"/>
            <a:ext cx="34804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ViewPager</a:t>
            </a:r>
            <a:r>
              <a:rPr lang="ko-KR" altLang="en-US" sz="2400" dirty="0" smtClean="0"/>
              <a:t>로 되어있어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휴가가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일 </a:t>
            </a:r>
            <a:r>
              <a:rPr lang="ko-KR" altLang="en-US" sz="2400" dirty="0" err="1" smtClean="0"/>
              <a:t>이상시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스와이프하여</a:t>
            </a:r>
            <a:r>
              <a:rPr lang="ko-KR" altLang="en-US" sz="2400" dirty="0" smtClean="0"/>
              <a:t> 선택가능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8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581128"/>
            <a:ext cx="6635080" cy="194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현재 부대 내 핸드폰 사용이 시범 적용 중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smtClean="0"/>
              <a:t>약 </a:t>
            </a:r>
            <a:r>
              <a:rPr lang="en-US" altLang="ko-KR" sz="2000" dirty="0"/>
              <a:t>5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만 국군 장병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휴가를 계획하고 싶은 용사라면 누구든지 다운로드 가능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개인정비시간을 좀더 재미있게 보낼 </a:t>
            </a:r>
            <a:r>
              <a:rPr lang="ko-KR" altLang="en-US" sz="2000" dirty="0" err="1" smtClean="0"/>
              <a:t>수있음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799863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66966" y="399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기대효과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02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675456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7824" y="4509120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감사합니다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385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797152"/>
            <a:ext cx="6635080" cy="7920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/>
              <a:t>군 장병들에게 최적화된 휴가 </a:t>
            </a:r>
            <a:r>
              <a:rPr lang="ko-KR" altLang="en-US" dirty="0" err="1" smtClean="0"/>
              <a:t>플래너</a:t>
            </a:r>
            <a:endParaRPr lang="ko-KR" altLang="en-US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92175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9094" y="4046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5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2606327"/>
            <a:ext cx="4657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/>
              <a:t>왜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필요한데</a:t>
            </a:r>
            <a:r>
              <a:rPr lang="en-US" altLang="ko-KR" sz="6000" dirty="0" smtClean="0"/>
              <a:t>?</a:t>
            </a:r>
            <a:endParaRPr lang="ko-KR" alt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4113946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</a:t>
            </a:r>
            <a:r>
              <a:rPr lang="ko-KR" altLang="en-US" dirty="0" err="1" smtClean="0"/>
              <a:t>언제나가지</a:t>
            </a:r>
            <a:r>
              <a:rPr lang="en-US" altLang="ko-KR" dirty="0" smtClean="0"/>
              <a:t>???</a:t>
            </a:r>
          </a:p>
          <a:p>
            <a:r>
              <a:rPr lang="ko-KR" altLang="en-US" dirty="0" smtClean="0"/>
              <a:t>모든 용사들의 고민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509860" y="1268760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짧은 개인정비 시간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연락하거나 </a:t>
            </a:r>
            <a:r>
              <a:rPr lang="ko-KR" altLang="en-US" dirty="0" err="1"/>
              <a:t>웹서핑</a:t>
            </a:r>
            <a:r>
              <a:rPr lang="ko-KR" altLang="en-US" dirty="0"/>
              <a:t> </a:t>
            </a:r>
            <a:r>
              <a:rPr lang="ko-KR" altLang="en-US" dirty="0" err="1"/>
              <a:t>하다보면</a:t>
            </a:r>
            <a:r>
              <a:rPr lang="ko-KR" altLang="en-US" dirty="0"/>
              <a:t> 어느새 청소시간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22319" y="4437112"/>
            <a:ext cx="53555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하고싶은</a:t>
            </a:r>
            <a:r>
              <a:rPr lang="ko-KR" altLang="en-US" dirty="0"/>
              <a:t> 일은 많은데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하고싶은</a:t>
            </a:r>
            <a:r>
              <a:rPr lang="ko-KR" altLang="en-US" dirty="0"/>
              <a:t> 일은 </a:t>
            </a:r>
            <a:r>
              <a:rPr lang="ko-KR" altLang="en-US" dirty="0" err="1"/>
              <a:t>웹서핑</a:t>
            </a:r>
            <a:r>
              <a:rPr lang="ko-KR" altLang="en-US" dirty="0"/>
              <a:t> 하다가 혹은 갑자기 떠오름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어딘가에 메모해두거나 머릿속에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하지만 정작 </a:t>
            </a:r>
            <a:r>
              <a:rPr lang="ko-KR" altLang="en-US" dirty="0" err="1" smtClean="0"/>
              <a:t>휴가때</a:t>
            </a:r>
            <a:r>
              <a:rPr lang="ko-KR" altLang="en-US" dirty="0" smtClean="0"/>
              <a:t> 잘 </a:t>
            </a:r>
            <a:r>
              <a:rPr lang="ko-KR" altLang="en-US" dirty="0" err="1"/>
              <a:t>안함</a:t>
            </a:r>
            <a:endParaRPr lang="en-US" altLang="ko-KR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2835820" cy="283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3676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필요</a:t>
            </a:r>
            <a:r>
              <a:rPr lang="ko-KR" altLang="en-US" dirty="0"/>
              <a:t>성</a:t>
            </a:r>
          </a:p>
        </p:txBody>
      </p:sp>
    </p:spTree>
    <p:extLst>
      <p:ext uri="{BB962C8B-B14F-4D97-AF65-F5344CB8AC3E}">
        <p14:creationId xmlns:p14="http://schemas.microsoft.com/office/powerpoint/2010/main" val="885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7784" y="5386235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 할 수 있는 </a:t>
            </a:r>
            <a:r>
              <a:rPr lang="en-US" altLang="ko-KR" sz="2000" dirty="0" smtClean="0"/>
              <a:t>Planner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83768" y="35365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</a:t>
            </a:r>
            <a:r>
              <a:rPr lang="ko-KR" altLang="en-US" sz="2000" dirty="0" err="1" smtClean="0"/>
              <a:t>저장할수있는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WishList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6" y="2995856"/>
            <a:ext cx="1516846" cy="15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9" y="4973634"/>
            <a:ext cx="1339268" cy="13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3076" name="Picture 4" descr="C:\Users\Admin\Downloads\iconfinder_00-ELASTOFONT-STORE-READY_user-circle_27030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12" y="1484784"/>
            <a:ext cx="1011694" cy="10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41979" y="1848406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개인정보 및 휴가를 관리할 수 있는 </a:t>
            </a:r>
            <a:r>
              <a:rPr lang="en-US" altLang="ko-KR" sz="2000" dirty="0" smtClean="0"/>
              <a:t>User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1851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4098" name="Picture 2" descr="C:\Users\Admin\Downloads\새 폴더 (2)\Screenshot_20191022-1703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54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28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ownloads\새 폴더 (2)\Screenshot_20191024-1625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76" y="162880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1737" y="125946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19374" y="584013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왼쪽 상단 아이콘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2322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우측 상단 아이콘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19511" y="12594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52458" y="12594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6268" y="1916832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개인 정보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전역일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연가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6268" y="2339588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현재까지 복무일수 </a:t>
            </a:r>
            <a:r>
              <a:rPr lang="en-US" altLang="ko-KR" dirty="0" smtClean="0"/>
              <a:t>%</a:t>
            </a:r>
            <a:r>
              <a:rPr lang="ko-KR" altLang="en-US" dirty="0" smtClean="0"/>
              <a:t>로 나타냄</a:t>
            </a:r>
            <a:endParaRPr lang="ko-KR" altLang="en-US" dirty="0"/>
          </a:p>
        </p:txBody>
      </p:sp>
      <p:pic>
        <p:nvPicPr>
          <p:cNvPr id="5123" name="Picture 3" descr="C:\Users\Admin\Downloads\새 폴더 (2)\Screenshot_20191024-16254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" t="28179" r="891" b="28899"/>
          <a:stretch/>
        </p:blipFill>
        <p:spPr bwMode="auto">
          <a:xfrm>
            <a:off x="2856268" y="3573016"/>
            <a:ext cx="2786908" cy="25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305966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본인이 </a:t>
            </a:r>
            <a:r>
              <a:rPr lang="ko-KR" altLang="en-US" dirty="0" err="1" smtClean="0"/>
              <a:t>가지고있는</a:t>
            </a:r>
            <a:r>
              <a:rPr lang="ko-KR" altLang="en-US" dirty="0" smtClean="0"/>
              <a:t> 휴가를 추가하고 관리</a:t>
            </a:r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1" b="27091"/>
          <a:stretch/>
        </p:blipFill>
        <p:spPr bwMode="auto">
          <a:xfrm>
            <a:off x="5985193" y="3573015"/>
            <a:ext cx="2691263" cy="25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4847" y="62373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추가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5949" y="62262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2780928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</a:t>
            </a:r>
            <a:r>
              <a:rPr lang="ko-KR" altLang="en-US" dirty="0" err="1" smtClean="0"/>
              <a:t>알림바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6146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88" y="3284984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28276" y="4861520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가능한 </a:t>
            </a:r>
            <a:r>
              <a:rPr lang="en-US" altLang="ko-KR" dirty="0" smtClean="0"/>
              <a:t>Notification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다음 화면에서 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4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37534" y="1352962"/>
            <a:ext cx="633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저장</a:t>
            </a:r>
            <a:endParaRPr lang="en-US" altLang="ko-KR" sz="2000" dirty="0" smtClean="0"/>
          </a:p>
          <a:p>
            <a:r>
              <a:rPr lang="ko-KR" altLang="en-US" sz="2000" dirty="0" smtClean="0"/>
              <a:t>휴가 일정을 </a:t>
            </a:r>
            <a:r>
              <a:rPr lang="ko-KR" altLang="en-US" sz="2000" dirty="0" err="1" smtClean="0"/>
              <a:t>짤때</a:t>
            </a:r>
            <a:r>
              <a:rPr lang="ko-KR" altLang="en-US" sz="2000" dirty="0" smtClean="0"/>
              <a:t> 불러오기 가능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3" y="1155889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r>
              <a:rPr lang="ko-KR" altLang="en-US" sz="4000" dirty="0" smtClean="0"/>
              <a:t>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1612801" y="2564904"/>
            <a:ext cx="6336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1. Notification 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WishList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추가를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2.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아무 사진이나 공유기능을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직접 저장</a:t>
            </a:r>
            <a:endParaRPr lang="en-US" altLang="ko-KR" sz="2000" dirty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71" y="4276328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1193" y="569168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7170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7" y="3559247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49566" y="4276328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566" y="4949487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12955" y="56798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공유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8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461</Words>
  <Application>Microsoft Office PowerPoint</Application>
  <PresentationFormat>화면 슬라이드 쇼(4:3)</PresentationFormat>
  <Paragraphs>130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차례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18</cp:revision>
  <dcterms:created xsi:type="dcterms:W3CDTF">2019-10-24T02:44:28Z</dcterms:created>
  <dcterms:modified xsi:type="dcterms:W3CDTF">2019-10-24T10:13:21Z</dcterms:modified>
</cp:coreProperties>
</file>